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6" d="100"/>
          <a:sy n="56" d="100"/>
        </p:scale>
        <p:origin x="122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09094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89935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Lokeshwar Reddy Gowkanapalli</a:t>
            </a:r>
          </a:p>
          <a:p>
            <a:r>
              <a:rPr lang="en-US" dirty="0">
                <a:solidFill>
                  <a:schemeClr val="bg2"/>
                </a:solidFill>
                <a:latin typeface="Abadi" panose="020B0604020104020204" pitchFamily="34" charset="0"/>
                <a:ea typeface="SF Pro" pitchFamily="2" charset="0"/>
                <a:cs typeface="SF Pro" pitchFamily="2" charset="0"/>
              </a:rPr>
              <a:t>20 Jan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5040187"/>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0B49CB"/>
                </a:solidFill>
                <a:latin typeface="Abadi" panose="020B0604020104020204" pitchFamily="34" charset="0"/>
              </a:rPr>
              <a:t>https://github.com/Lokeshwarreddyg/coursera-capstone/blob/7582d013547f179e72ca2671a98b428ffe416970/Data%20Wrangling.ipynb</a:t>
            </a:r>
            <a:endParaRPr lang="en-US" dirty="0">
              <a:solidFill>
                <a:srgbClr val="0B49CB"/>
              </a:solidFill>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2"/>
            <a:ext cx="5189611" cy="50765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B49CB"/>
                </a:solidFill>
                <a:latin typeface="Abadi" panose="020B0604020104020204" pitchFamily="34" charset="0"/>
              </a:rPr>
              <a:t>The link to the notebook is https://github.com/Lokeshwarreddyg/coursera-capstone/blob/7582d013547f179e72ca2671a98b428ffe416970/EDA%20with%20Data%20Visualization.ipynb</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B49CB"/>
                </a:solidFill>
                <a:latin typeface="Abadi"/>
              </a:rPr>
              <a:t>https://github.com/Lokeshwarreddyg/coursera-capstone/blob/7582d013547f179e72ca2671a98b428ffe416970/EDA%20with%20SQL.ipynb</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B49CB"/>
                </a:solidFill>
                <a:latin typeface="Abadi"/>
              </a:rPr>
              <a:t>https://github.com/Lokeshwarreddyg/coursera-capstone/blob/4b0202ca05264eb988cfe48aac05e32207448f8f/Dashboard.py</a:t>
            </a:r>
            <a:endParaRPr lang="en-US" sz="2200" dirty="0">
              <a:solidFill>
                <a:srgbClr val="0B49C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B49CB"/>
                </a:solidFill>
                <a:latin typeface="Abadi"/>
              </a:rPr>
              <a:t>https://github.com/Lokeshwarreddyg/coursera-capstone/blob/4b0202ca05264eb988cfe48aac05e32207448f8f/Machine%20Learning%20Prediction.ipynb</a:t>
            </a:r>
            <a:endParaRPr lang="en-US" sz="2200" dirty="0">
              <a:solidFill>
                <a:srgbClr val="0B49C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5024080"/>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861273" cy="438340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0B49CB"/>
                </a:solidFill>
                <a:latin typeface="Abadi" panose="020B0604020104020204" pitchFamily="34" charset="0"/>
              </a:rPr>
              <a:t>https://github.com/Lokeshwarreddyg/coursera-capstone/blob/main/spacex-data-collection-api.ipynb</a:t>
            </a:r>
            <a:endParaRPr lang="en-US" dirty="0">
              <a:solidFill>
                <a:srgbClr val="0B49CB"/>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0B49CB"/>
                </a:solidFill>
                <a:latin typeface="Abadi" panose="020B0604020104020204" pitchFamily="34" charset="0"/>
              </a:rPr>
              <a:t>https://github.com/Lokeshwarreddyg/coursera-capstone/blob/7582d013547f179e72ca2671a98b428ffe416970/Data%20Collection%20using%20Web%20Scraping%20(1).ipynb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dcmitype/"/>
    <ds:schemaRef ds:uri="http://schemas.microsoft.com/office/2006/documentManagement/types"/>
    <ds:schemaRef ds:uri="f80a141d-92ca-4d3d-9308-f7e7b1d44ce8"/>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1407</TotalTime>
  <Words>1791</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Lokesh Reddy</cp:lastModifiedBy>
  <cp:revision>199</cp:revision>
  <cp:lastPrinted>2024-01-20T21:25:39Z</cp:lastPrinted>
  <dcterms:created xsi:type="dcterms:W3CDTF">2021-04-29T18:58:34Z</dcterms:created>
  <dcterms:modified xsi:type="dcterms:W3CDTF">2024-01-20T21:25:45Z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